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ERPNext Functional Setup Training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Addon-s.com</a:t>
            </a:r>
          </a:p>
          <a:p>
            <a:r>
              <a:t>Presented by Ajith Krishna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Company Creation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/>
          <a:lstStyle/>
          <a:p>
            <a:endParaRPr dirty="0"/>
          </a:p>
          <a:p>
            <a:r>
              <a:rPr dirty="0"/>
              <a:t>Set company name, abbreviation, and default settings</a:t>
            </a:r>
          </a:p>
          <a:p>
            <a:r>
              <a:rPr dirty="0"/>
              <a:t>Choose stock valuation method: FIFO, Weighted Average</a:t>
            </a:r>
          </a:p>
          <a:p>
            <a:r>
              <a:rPr dirty="0"/>
              <a:t>Set default ledgers for receivables, payables, and stock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Inventory Masters Setup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/>
          <a:lstStyle/>
          <a:p>
            <a:endParaRPr dirty="0"/>
          </a:p>
          <a:p>
            <a:r>
              <a:rPr dirty="0"/>
              <a:t>Create UOMs (pcs, box, kg, etc.)</a:t>
            </a:r>
          </a:p>
          <a:p>
            <a:r>
              <a:rPr dirty="0"/>
              <a:t>Define item categories and groups</a:t>
            </a:r>
          </a:p>
          <a:p>
            <a:r>
              <a:rPr dirty="0"/>
              <a:t>Add items with valuation rate and default warehouse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Accounting Masters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/>
          <a:lstStyle/>
          <a:p>
            <a:endParaRPr dirty="0"/>
          </a:p>
          <a:p>
            <a:r>
              <a:rPr dirty="0"/>
              <a:t>Set up Chart of Accounts</a:t>
            </a:r>
          </a:p>
          <a:p>
            <a:r>
              <a:rPr dirty="0"/>
              <a:t>Create customers and suppliers</a:t>
            </a:r>
          </a:p>
          <a:p>
            <a:r>
              <a:rPr dirty="0"/>
              <a:t>Import opening balances and verify with Trial Balance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Employee Masters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/>
          <a:lstStyle/>
          <a:p>
            <a:endParaRPr/>
          </a:p>
          <a:p>
            <a:r>
              <a:t>Add departments and designations</a:t>
            </a:r>
          </a:p>
          <a:p>
            <a:r>
              <a:t>Create employee profiles</a:t>
            </a:r>
          </a:p>
          <a:p>
            <a:r>
              <a:t>Link employees to payroll accounts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Fixed Asset Masters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/>
          <a:lstStyle/>
          <a:p>
            <a:endParaRPr/>
          </a:p>
          <a:p>
            <a:r>
              <a:t>Define asset categories (Vehicles, Furniture, etc.)</a:t>
            </a:r>
          </a:p>
          <a:p>
            <a:r>
              <a:t>Add assets with purchase and depreciation details</a:t>
            </a:r>
          </a:p>
          <a:p>
            <a:r>
              <a:t>Enable automatic depreciation posting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Transaction Numbering Series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/>
          <a:lstStyle/>
          <a:p>
            <a:endParaRPr dirty="0"/>
          </a:p>
          <a:p>
            <a:r>
              <a:rPr dirty="0"/>
              <a:t>Sales Invoice → SINV-.YYYY.-</a:t>
            </a:r>
          </a:p>
          <a:p>
            <a:r>
              <a:rPr dirty="0"/>
              <a:t>Purchase Invoice → PINV-.YYYY.-</a:t>
            </a:r>
          </a:p>
          <a:p>
            <a:r>
              <a:rPr dirty="0"/>
              <a:t>Payment and Receipt → PAY-.YYYY.- / RCV-.YYYY.-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Importing Transactions &amp; Opening Balances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/>
          <a:lstStyle/>
          <a:p>
            <a:endParaRPr dirty="0"/>
          </a:p>
          <a:p>
            <a:r>
              <a:rPr dirty="0"/>
              <a:t>Use Opening Entry Tool</a:t>
            </a:r>
          </a:p>
          <a:p>
            <a:r>
              <a:rPr dirty="0"/>
              <a:t>Ensure Trial Balance tallies</a:t>
            </a:r>
          </a:p>
          <a:p>
            <a:r>
              <a:rPr dirty="0"/>
              <a:t>Enter customer/supplier balances bill-wise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Advanced Configuration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/>
          <a:lstStyle/>
          <a:p>
            <a:endParaRPr dirty="0"/>
          </a:p>
          <a:p>
            <a:r>
              <a:rPr dirty="0"/>
              <a:t>Deferred Revenue and Expenses setup</a:t>
            </a:r>
          </a:p>
          <a:p>
            <a:r>
              <a:rPr dirty="0"/>
              <a:t>Fixed Asset Depreciation configuration</a:t>
            </a:r>
          </a:p>
          <a:p>
            <a:r>
              <a:rPr dirty="0"/>
              <a:t>Payroll Management settings and salary processing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187</Words>
  <Application>Microsoft Office PowerPoint</Application>
  <PresentationFormat>On-screen Show (4:3)</PresentationFormat>
  <Paragraphs>43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ERPNext Functional Setup Training</vt:lpstr>
      <vt:lpstr>Company Creation</vt:lpstr>
      <vt:lpstr>Inventory Masters Setup</vt:lpstr>
      <vt:lpstr>Accounting Masters</vt:lpstr>
      <vt:lpstr>Employee Masters</vt:lpstr>
      <vt:lpstr>Fixed Asset Masters</vt:lpstr>
      <vt:lpstr>Transaction Numbering Series</vt:lpstr>
      <vt:lpstr>Importing Transactions &amp; Opening Balances</vt:lpstr>
      <vt:lpstr>Advanced Configuration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ERPNext Functional Setup Training</dc:title>
  <dc:subject/>
  <dc:creator/>
  <cp:keywords/>
  <dc:description>generated using python-pptx</dc:description>
  <cp:lastModifiedBy>Mohammed Rizwi</cp:lastModifiedBy>
  <cp:revision>1</cp:revision>
  <dcterms:created xsi:type="dcterms:W3CDTF">2013-01-27T09:14:16Z</dcterms:created>
  <dcterms:modified xsi:type="dcterms:W3CDTF">2025-10-11T10:48:20Z</dcterms:modified>
  <cp:category/>
</cp:coreProperties>
</file>